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Canvas Text Light" charset="1" panose="03060200040302000201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8083" y="7481672"/>
            <a:ext cx="2636480" cy="2290325"/>
          </a:xfrm>
          <a:custGeom>
            <a:avLst/>
            <a:gdLst/>
            <a:ahLst/>
            <a:cxnLst/>
            <a:rect r="r" b="b" t="t" l="l"/>
            <a:pathLst>
              <a:path h="2290325" w="2636480">
                <a:moveTo>
                  <a:pt x="0" y="0"/>
                </a:moveTo>
                <a:lnTo>
                  <a:pt x="2636480" y="0"/>
                </a:lnTo>
                <a:lnTo>
                  <a:pt x="2636480" y="2290325"/>
                </a:lnTo>
                <a:lnTo>
                  <a:pt x="0" y="2290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11496">
            <a:off x="9958899" y="4440061"/>
            <a:ext cx="4264695" cy="6049213"/>
          </a:xfrm>
          <a:custGeom>
            <a:avLst/>
            <a:gdLst/>
            <a:ahLst/>
            <a:cxnLst/>
            <a:rect r="r" b="b" t="t" l="l"/>
            <a:pathLst>
              <a:path h="6049213" w="4264695">
                <a:moveTo>
                  <a:pt x="0" y="0"/>
                </a:moveTo>
                <a:lnTo>
                  <a:pt x="4264695" y="0"/>
                </a:lnTo>
                <a:lnTo>
                  <a:pt x="4264695" y="6049213"/>
                </a:lnTo>
                <a:lnTo>
                  <a:pt x="0" y="6049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16305">
            <a:off x="6158202" y="4550600"/>
            <a:ext cx="3187963" cy="4595622"/>
          </a:xfrm>
          <a:custGeom>
            <a:avLst/>
            <a:gdLst/>
            <a:ahLst/>
            <a:cxnLst/>
            <a:rect r="r" b="b" t="t" l="l"/>
            <a:pathLst>
              <a:path h="4595622" w="3187963">
                <a:moveTo>
                  <a:pt x="0" y="0"/>
                </a:moveTo>
                <a:lnTo>
                  <a:pt x="3187963" y="0"/>
                </a:lnTo>
                <a:lnTo>
                  <a:pt x="3187963" y="4595623"/>
                </a:lnTo>
                <a:lnTo>
                  <a:pt x="0" y="4595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62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54552" y="547878"/>
            <a:ext cx="3411142" cy="4838500"/>
          </a:xfrm>
          <a:custGeom>
            <a:avLst/>
            <a:gdLst/>
            <a:ahLst/>
            <a:cxnLst/>
            <a:rect r="r" b="b" t="t" l="l"/>
            <a:pathLst>
              <a:path h="4838500" w="3411142">
                <a:moveTo>
                  <a:pt x="0" y="0"/>
                </a:moveTo>
                <a:lnTo>
                  <a:pt x="3411142" y="0"/>
                </a:lnTo>
                <a:lnTo>
                  <a:pt x="3411142" y="4838500"/>
                </a:lnTo>
                <a:lnTo>
                  <a:pt x="0" y="4838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7481" y="4303193"/>
            <a:ext cx="3411142" cy="4838500"/>
          </a:xfrm>
          <a:custGeom>
            <a:avLst/>
            <a:gdLst/>
            <a:ahLst/>
            <a:cxnLst/>
            <a:rect r="r" b="b" t="t" l="l"/>
            <a:pathLst>
              <a:path h="4838500" w="3411142">
                <a:moveTo>
                  <a:pt x="0" y="0"/>
                </a:moveTo>
                <a:lnTo>
                  <a:pt x="3411143" y="0"/>
                </a:lnTo>
                <a:lnTo>
                  <a:pt x="3411143" y="4838500"/>
                </a:lnTo>
                <a:lnTo>
                  <a:pt x="0" y="4838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2493" y="547878"/>
            <a:ext cx="3411142" cy="4838500"/>
          </a:xfrm>
          <a:custGeom>
            <a:avLst/>
            <a:gdLst/>
            <a:ahLst/>
            <a:cxnLst/>
            <a:rect r="r" b="b" t="t" l="l"/>
            <a:pathLst>
              <a:path h="4838500" w="3411142">
                <a:moveTo>
                  <a:pt x="0" y="0"/>
                </a:moveTo>
                <a:lnTo>
                  <a:pt x="3411142" y="0"/>
                </a:lnTo>
                <a:lnTo>
                  <a:pt x="3411142" y="4838500"/>
                </a:lnTo>
                <a:lnTo>
                  <a:pt x="0" y="4838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928414" y="868775"/>
            <a:ext cx="9084887" cy="2198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3"/>
              </a:lnSpc>
            </a:pPr>
            <a:r>
              <a:rPr lang="en-US" sz="7893" spc="39">
                <a:solidFill>
                  <a:srgbClr val="EF127C"/>
                </a:solidFill>
                <a:latin typeface="Canvas Text Light"/>
                <a:ea typeface="Canvas Text Light"/>
                <a:cs typeface="Canvas Text Light"/>
                <a:sym typeface="Canvas Text Light"/>
              </a:rPr>
              <a:t>Introducing our new BookSparks cards!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8083" y="7481672"/>
            <a:ext cx="2636480" cy="2290325"/>
          </a:xfrm>
          <a:custGeom>
            <a:avLst/>
            <a:gdLst/>
            <a:ahLst/>
            <a:cxnLst/>
            <a:rect r="r" b="b" t="t" l="l"/>
            <a:pathLst>
              <a:path h="2290325" w="2636480">
                <a:moveTo>
                  <a:pt x="0" y="0"/>
                </a:moveTo>
                <a:lnTo>
                  <a:pt x="2636480" y="0"/>
                </a:lnTo>
                <a:lnTo>
                  <a:pt x="2636480" y="2290325"/>
                </a:lnTo>
                <a:lnTo>
                  <a:pt x="0" y="2290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32617" y="2305752"/>
            <a:ext cx="3444937" cy="4886435"/>
          </a:xfrm>
          <a:custGeom>
            <a:avLst/>
            <a:gdLst/>
            <a:ahLst/>
            <a:cxnLst/>
            <a:rect r="r" b="b" t="t" l="l"/>
            <a:pathLst>
              <a:path h="4886435" w="3444937">
                <a:moveTo>
                  <a:pt x="0" y="0"/>
                </a:moveTo>
                <a:lnTo>
                  <a:pt x="3444936" y="0"/>
                </a:lnTo>
                <a:lnTo>
                  <a:pt x="3444936" y="4886435"/>
                </a:lnTo>
                <a:lnTo>
                  <a:pt x="0" y="4886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25594" y="1297183"/>
            <a:ext cx="3444937" cy="4886435"/>
          </a:xfrm>
          <a:custGeom>
            <a:avLst/>
            <a:gdLst/>
            <a:ahLst/>
            <a:cxnLst/>
            <a:rect r="r" b="b" t="t" l="l"/>
            <a:pathLst>
              <a:path h="4886435" w="3444937">
                <a:moveTo>
                  <a:pt x="0" y="0"/>
                </a:moveTo>
                <a:lnTo>
                  <a:pt x="3444937" y="0"/>
                </a:lnTo>
                <a:lnTo>
                  <a:pt x="3444937" y="4886434"/>
                </a:lnTo>
                <a:lnTo>
                  <a:pt x="0" y="488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8889" y="509205"/>
            <a:ext cx="3374620" cy="4786695"/>
          </a:xfrm>
          <a:custGeom>
            <a:avLst/>
            <a:gdLst/>
            <a:ahLst/>
            <a:cxnLst/>
            <a:rect r="r" b="b" t="t" l="l"/>
            <a:pathLst>
              <a:path h="4786695" w="3374620">
                <a:moveTo>
                  <a:pt x="0" y="0"/>
                </a:moveTo>
                <a:lnTo>
                  <a:pt x="3374619" y="0"/>
                </a:lnTo>
                <a:lnTo>
                  <a:pt x="3374619" y="4786695"/>
                </a:lnTo>
                <a:lnTo>
                  <a:pt x="0" y="4786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39965" y="5143500"/>
            <a:ext cx="3444937" cy="4886435"/>
          </a:xfrm>
          <a:custGeom>
            <a:avLst/>
            <a:gdLst/>
            <a:ahLst/>
            <a:cxnLst/>
            <a:rect r="r" b="b" t="t" l="l"/>
            <a:pathLst>
              <a:path h="4886435" w="3444937">
                <a:moveTo>
                  <a:pt x="0" y="0"/>
                </a:moveTo>
                <a:lnTo>
                  <a:pt x="3444937" y="0"/>
                </a:lnTo>
                <a:lnTo>
                  <a:pt x="3444937" y="4886435"/>
                </a:lnTo>
                <a:lnTo>
                  <a:pt x="0" y="4886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38447" y="4471605"/>
            <a:ext cx="3374620" cy="4786695"/>
          </a:xfrm>
          <a:custGeom>
            <a:avLst/>
            <a:gdLst/>
            <a:ahLst/>
            <a:cxnLst/>
            <a:rect r="r" b="b" t="t" l="l"/>
            <a:pathLst>
              <a:path h="4786695" w="3374620">
                <a:moveTo>
                  <a:pt x="0" y="0"/>
                </a:moveTo>
                <a:lnTo>
                  <a:pt x="3374620" y="0"/>
                </a:lnTo>
                <a:lnTo>
                  <a:pt x="3374620" y="4786695"/>
                </a:lnTo>
                <a:lnTo>
                  <a:pt x="0" y="4786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3740400"/>
            <a:ext cx="3444937" cy="4886435"/>
          </a:xfrm>
          <a:custGeom>
            <a:avLst/>
            <a:gdLst/>
            <a:ahLst/>
            <a:cxnLst/>
            <a:rect r="r" b="b" t="t" l="l"/>
            <a:pathLst>
              <a:path h="4886435" w="3444937">
                <a:moveTo>
                  <a:pt x="0" y="0"/>
                </a:moveTo>
                <a:lnTo>
                  <a:pt x="3444937" y="0"/>
                </a:lnTo>
                <a:lnTo>
                  <a:pt x="3444937" y="4886435"/>
                </a:lnTo>
                <a:lnTo>
                  <a:pt x="0" y="48864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384902" y="873749"/>
            <a:ext cx="5339661" cy="5023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2"/>
              </a:lnSpc>
            </a:pPr>
            <a:r>
              <a:rPr lang="en-US" sz="7632" spc="38">
                <a:solidFill>
                  <a:srgbClr val="EF127C"/>
                </a:solidFill>
                <a:latin typeface="Canvas Text Light"/>
                <a:ea typeface="Canvas Text Light"/>
                <a:cs typeface="Canvas Text Light"/>
                <a:sym typeface="Canvas Text Light"/>
              </a:rPr>
              <a:t>Turn them over to see what they say on the back.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89898" y="7966076"/>
            <a:ext cx="2256693" cy="1960402"/>
          </a:xfrm>
          <a:custGeom>
            <a:avLst/>
            <a:gdLst/>
            <a:ahLst/>
            <a:cxnLst/>
            <a:rect r="r" b="b" t="t" l="l"/>
            <a:pathLst>
              <a:path h="1960402" w="2256693">
                <a:moveTo>
                  <a:pt x="0" y="0"/>
                </a:moveTo>
                <a:lnTo>
                  <a:pt x="2256693" y="0"/>
                </a:lnTo>
                <a:lnTo>
                  <a:pt x="2256693" y="1960402"/>
                </a:lnTo>
                <a:lnTo>
                  <a:pt x="0" y="1960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10116">
            <a:off x="11340507" y="796363"/>
            <a:ext cx="4761044" cy="6753253"/>
          </a:xfrm>
          <a:custGeom>
            <a:avLst/>
            <a:gdLst/>
            <a:ahLst/>
            <a:cxnLst/>
            <a:rect r="r" b="b" t="t" l="l"/>
            <a:pathLst>
              <a:path h="6753253" w="4761044">
                <a:moveTo>
                  <a:pt x="0" y="0"/>
                </a:moveTo>
                <a:lnTo>
                  <a:pt x="4761044" y="0"/>
                </a:lnTo>
                <a:lnTo>
                  <a:pt x="4761044" y="6753253"/>
                </a:lnTo>
                <a:lnTo>
                  <a:pt x="0" y="6753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50292" y="2460077"/>
            <a:ext cx="10048279" cy="3435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spc="42">
                <a:solidFill>
                  <a:srgbClr val="EF127C"/>
                </a:solidFill>
                <a:latin typeface="Canvas Text Light"/>
                <a:ea typeface="Canvas Text Light"/>
                <a:cs typeface="Canvas Text Light"/>
                <a:sym typeface="Canvas Text Light"/>
              </a:rPr>
              <a:t>Each card invites us to browse the  books on offer.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30534" y="7975601"/>
            <a:ext cx="14229079" cy="1282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8499" spc="42">
                <a:solidFill>
                  <a:srgbClr val="EF127C"/>
                </a:solidFill>
                <a:latin typeface="Canvas Text Light"/>
                <a:ea typeface="Canvas Text Light"/>
                <a:cs typeface="Canvas Text Light"/>
                <a:sym typeface="Canvas Text Light"/>
              </a:rPr>
              <a:t>Which books will you choose?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22266" y="7560459"/>
            <a:ext cx="2636480" cy="2290325"/>
          </a:xfrm>
          <a:custGeom>
            <a:avLst/>
            <a:gdLst/>
            <a:ahLst/>
            <a:cxnLst/>
            <a:rect r="r" b="b" t="t" l="l"/>
            <a:pathLst>
              <a:path h="2290325" w="2636480">
                <a:moveTo>
                  <a:pt x="0" y="0"/>
                </a:moveTo>
                <a:lnTo>
                  <a:pt x="2636479" y="0"/>
                </a:lnTo>
                <a:lnTo>
                  <a:pt x="2636479" y="2290325"/>
                </a:lnTo>
                <a:lnTo>
                  <a:pt x="0" y="2290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19630" y="5552523"/>
            <a:ext cx="3030274" cy="4298261"/>
          </a:xfrm>
          <a:custGeom>
            <a:avLst/>
            <a:gdLst/>
            <a:ahLst/>
            <a:cxnLst/>
            <a:rect r="r" b="b" t="t" l="l"/>
            <a:pathLst>
              <a:path h="4298261" w="3030274">
                <a:moveTo>
                  <a:pt x="0" y="0"/>
                </a:moveTo>
                <a:lnTo>
                  <a:pt x="3030274" y="0"/>
                </a:lnTo>
                <a:lnTo>
                  <a:pt x="3030274" y="4298261"/>
                </a:lnTo>
                <a:lnTo>
                  <a:pt x="0" y="4298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12747" y="5538740"/>
            <a:ext cx="3049708" cy="4325827"/>
          </a:xfrm>
          <a:custGeom>
            <a:avLst/>
            <a:gdLst/>
            <a:ahLst/>
            <a:cxnLst/>
            <a:rect r="r" b="b" t="t" l="l"/>
            <a:pathLst>
              <a:path h="4325827" w="3049708">
                <a:moveTo>
                  <a:pt x="0" y="0"/>
                </a:moveTo>
                <a:lnTo>
                  <a:pt x="3049708" y="0"/>
                </a:lnTo>
                <a:lnTo>
                  <a:pt x="3049708" y="4325827"/>
                </a:lnTo>
                <a:lnTo>
                  <a:pt x="0" y="4325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2747" y="894670"/>
            <a:ext cx="3049708" cy="4325827"/>
          </a:xfrm>
          <a:custGeom>
            <a:avLst/>
            <a:gdLst/>
            <a:ahLst/>
            <a:cxnLst/>
            <a:rect r="r" b="b" t="t" l="l"/>
            <a:pathLst>
              <a:path h="4325827" w="3049708">
                <a:moveTo>
                  <a:pt x="0" y="0"/>
                </a:moveTo>
                <a:lnTo>
                  <a:pt x="3049708" y="0"/>
                </a:lnTo>
                <a:lnTo>
                  <a:pt x="3049708" y="4325826"/>
                </a:lnTo>
                <a:lnTo>
                  <a:pt x="0" y="4325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978443" y="855773"/>
            <a:ext cx="3077130" cy="4364723"/>
          </a:xfrm>
          <a:custGeom>
            <a:avLst/>
            <a:gdLst/>
            <a:ahLst/>
            <a:cxnLst/>
            <a:rect r="r" b="b" t="t" l="l"/>
            <a:pathLst>
              <a:path h="4364723" w="3077130">
                <a:moveTo>
                  <a:pt x="0" y="0"/>
                </a:moveTo>
                <a:lnTo>
                  <a:pt x="3077129" y="0"/>
                </a:lnTo>
                <a:lnTo>
                  <a:pt x="3077129" y="4364723"/>
                </a:lnTo>
                <a:lnTo>
                  <a:pt x="0" y="4364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3460" y="5538740"/>
            <a:ext cx="3082609" cy="4372495"/>
          </a:xfrm>
          <a:custGeom>
            <a:avLst/>
            <a:gdLst/>
            <a:ahLst/>
            <a:cxnLst/>
            <a:rect r="r" b="b" t="t" l="l"/>
            <a:pathLst>
              <a:path h="4372495" w="3082609">
                <a:moveTo>
                  <a:pt x="0" y="0"/>
                </a:moveTo>
                <a:lnTo>
                  <a:pt x="3082609" y="0"/>
                </a:lnTo>
                <a:lnTo>
                  <a:pt x="3082609" y="4372496"/>
                </a:lnTo>
                <a:lnTo>
                  <a:pt x="0" y="43724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72963" y="5538740"/>
            <a:ext cx="3082609" cy="4372495"/>
          </a:xfrm>
          <a:custGeom>
            <a:avLst/>
            <a:gdLst/>
            <a:ahLst/>
            <a:cxnLst/>
            <a:rect r="r" b="b" t="t" l="l"/>
            <a:pathLst>
              <a:path h="4372495" w="3082609">
                <a:moveTo>
                  <a:pt x="0" y="0"/>
                </a:moveTo>
                <a:lnTo>
                  <a:pt x="3082609" y="0"/>
                </a:lnTo>
                <a:lnTo>
                  <a:pt x="3082609" y="4372496"/>
                </a:lnTo>
                <a:lnTo>
                  <a:pt x="0" y="4372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33460" y="894670"/>
            <a:ext cx="3049708" cy="4325827"/>
          </a:xfrm>
          <a:custGeom>
            <a:avLst/>
            <a:gdLst/>
            <a:ahLst/>
            <a:cxnLst/>
            <a:rect r="r" b="b" t="t" l="l"/>
            <a:pathLst>
              <a:path h="4325827" w="3049708">
                <a:moveTo>
                  <a:pt x="0" y="0"/>
                </a:moveTo>
                <a:lnTo>
                  <a:pt x="3049708" y="0"/>
                </a:lnTo>
                <a:lnTo>
                  <a:pt x="3049708" y="4325826"/>
                </a:lnTo>
                <a:lnTo>
                  <a:pt x="0" y="4325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657730" y="1923016"/>
            <a:ext cx="7280734" cy="2230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8007" spc="40">
                <a:solidFill>
                  <a:srgbClr val="EF127C"/>
                </a:solidFill>
                <a:latin typeface="Canvas Text Light"/>
                <a:ea typeface="Canvas Text Light"/>
                <a:cs typeface="Canvas Text Light"/>
                <a:sym typeface="Canvas Text Light"/>
              </a:rPr>
              <a:t>Every card is different.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8083" y="7481672"/>
            <a:ext cx="2636480" cy="2290325"/>
          </a:xfrm>
          <a:custGeom>
            <a:avLst/>
            <a:gdLst/>
            <a:ahLst/>
            <a:cxnLst/>
            <a:rect r="r" b="b" t="t" l="l"/>
            <a:pathLst>
              <a:path h="2290325" w="2636480">
                <a:moveTo>
                  <a:pt x="0" y="0"/>
                </a:moveTo>
                <a:lnTo>
                  <a:pt x="2636480" y="0"/>
                </a:lnTo>
                <a:lnTo>
                  <a:pt x="2636480" y="2290325"/>
                </a:lnTo>
                <a:lnTo>
                  <a:pt x="0" y="2290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3398" y="384060"/>
            <a:ext cx="3978422" cy="5643152"/>
          </a:xfrm>
          <a:custGeom>
            <a:avLst/>
            <a:gdLst/>
            <a:ahLst/>
            <a:cxnLst/>
            <a:rect r="r" b="b" t="t" l="l"/>
            <a:pathLst>
              <a:path h="5643152" w="3978422">
                <a:moveTo>
                  <a:pt x="0" y="0"/>
                </a:moveTo>
                <a:lnTo>
                  <a:pt x="3978422" y="0"/>
                </a:lnTo>
                <a:lnTo>
                  <a:pt x="3978422" y="5643152"/>
                </a:lnTo>
                <a:lnTo>
                  <a:pt x="0" y="5643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91855" y="384060"/>
            <a:ext cx="3978422" cy="5643152"/>
          </a:xfrm>
          <a:custGeom>
            <a:avLst/>
            <a:gdLst/>
            <a:ahLst/>
            <a:cxnLst/>
            <a:rect r="r" b="b" t="t" l="l"/>
            <a:pathLst>
              <a:path h="5643152" w="3978422">
                <a:moveTo>
                  <a:pt x="0" y="0"/>
                </a:moveTo>
                <a:lnTo>
                  <a:pt x="3978422" y="0"/>
                </a:lnTo>
                <a:lnTo>
                  <a:pt x="3978422" y="5643152"/>
                </a:lnTo>
                <a:lnTo>
                  <a:pt x="0" y="564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81813">
            <a:off x="3943726" y="3615148"/>
            <a:ext cx="3978422" cy="5643152"/>
          </a:xfrm>
          <a:custGeom>
            <a:avLst/>
            <a:gdLst/>
            <a:ahLst/>
            <a:cxnLst/>
            <a:rect r="r" b="b" t="t" l="l"/>
            <a:pathLst>
              <a:path h="5643152" w="3978422">
                <a:moveTo>
                  <a:pt x="0" y="0"/>
                </a:moveTo>
                <a:lnTo>
                  <a:pt x="3978422" y="0"/>
                </a:lnTo>
                <a:lnTo>
                  <a:pt x="3978422" y="5643152"/>
                </a:lnTo>
                <a:lnTo>
                  <a:pt x="0" y="5643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221410" y="2831677"/>
            <a:ext cx="6503153" cy="3195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1"/>
              </a:lnSpc>
            </a:pPr>
            <a:r>
              <a:rPr lang="en-US" sz="7891" spc="39">
                <a:solidFill>
                  <a:srgbClr val="EF127C"/>
                </a:solidFill>
                <a:latin typeface="Canvas Text Light"/>
                <a:ea typeface="Canvas Text Light"/>
                <a:cs typeface="Canvas Text Light"/>
                <a:sym typeface="Canvas Text Light"/>
              </a:rPr>
              <a:t>What will your cards ask you to find?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8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8083" y="7481672"/>
            <a:ext cx="2636480" cy="2290325"/>
          </a:xfrm>
          <a:custGeom>
            <a:avLst/>
            <a:gdLst/>
            <a:ahLst/>
            <a:cxnLst/>
            <a:rect r="r" b="b" t="t" l="l"/>
            <a:pathLst>
              <a:path h="2290325" w="2636480">
                <a:moveTo>
                  <a:pt x="0" y="0"/>
                </a:moveTo>
                <a:lnTo>
                  <a:pt x="2636480" y="0"/>
                </a:lnTo>
                <a:lnTo>
                  <a:pt x="2636480" y="2290325"/>
                </a:lnTo>
                <a:lnTo>
                  <a:pt x="0" y="2290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7184" y="1344433"/>
            <a:ext cx="9297717" cy="7598135"/>
          </a:xfrm>
          <a:custGeom>
            <a:avLst/>
            <a:gdLst/>
            <a:ahLst/>
            <a:cxnLst/>
            <a:rect r="r" b="b" t="t" l="l"/>
            <a:pathLst>
              <a:path h="7598135" w="9297717">
                <a:moveTo>
                  <a:pt x="0" y="0"/>
                </a:moveTo>
                <a:lnTo>
                  <a:pt x="9297717" y="0"/>
                </a:lnTo>
                <a:lnTo>
                  <a:pt x="9297717" y="7598134"/>
                </a:lnTo>
                <a:lnTo>
                  <a:pt x="0" y="7598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09404" y="3359660"/>
            <a:ext cx="7221729" cy="355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8763" spc="43">
                <a:solidFill>
                  <a:srgbClr val="EF127C"/>
                </a:solidFill>
                <a:latin typeface="Canvas Text Light"/>
                <a:ea typeface="Canvas Text Light"/>
                <a:cs typeface="Canvas Text Light"/>
                <a:sym typeface="Canvas Text Light"/>
              </a:rPr>
              <a:t>There are no right or wrong answers!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DAGy_PWaCSg</dc:identifier>
  <dcterms:modified xsi:type="dcterms:W3CDTF">2011-08-01T06:04:30Z</dcterms:modified>
  <cp:revision>1</cp:revision>
  <dc:title>BookSparks plasma and assembly slides 2025-2026</dc:title>
</cp:coreProperties>
</file>